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89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9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5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851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148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57321" y="2007065"/>
            <a:ext cx="11277600" cy="3459434"/>
          </a:xfrm>
        </p:spPr>
        <p:txBody>
          <a:bodyPr tIns="121944">
            <a:normAutofit/>
          </a:bodyPr>
          <a:lstStyle>
            <a:lvl1pPr marL="457063" indent="-457063">
              <a:spcBef>
                <a:spcPts val="1600"/>
              </a:spcBef>
              <a:buFont typeface="Wingdings 3" pitchFamily="18" charset="2"/>
              <a:buChar char="u"/>
              <a:defRPr sz="2999" baseline="0">
                <a:solidFill>
                  <a:srgbClr val="0F0F0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57306"/>
            <a:ext cx="11277600" cy="1346512"/>
          </a:xfrm>
        </p:spPr>
        <p:txBody>
          <a:bodyPr anchor="t">
            <a:normAutofit/>
          </a:bodyPr>
          <a:lstStyle>
            <a:lvl1pPr marL="0" indent="0" algn="ctr">
              <a:buNone/>
              <a:defRPr sz="3999" b="1" baseline="0">
                <a:solidFill>
                  <a:srgbClr val="FECE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562624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953298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53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652001" y="5970382"/>
            <a:ext cx="2064010" cy="406494"/>
          </a:xfrm>
        </p:spPr>
        <p:txBody>
          <a:bodyPr anchor="t" anchorCtr="0">
            <a:noAutofit/>
          </a:bodyPr>
          <a:lstStyle>
            <a:lvl1pPr algn="ctr">
              <a:defRPr sz="1300"/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3733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80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248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201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758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8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5364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915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51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5650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99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2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95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05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48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23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1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92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CF5C2-A8F6-4437-8ECF-44AF54465BA0}" type="datetimeFigureOut">
              <a:rPr lang="en-US" smtClean="0"/>
              <a:t>28-Feb-18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D37B3-B35E-4279-994B-8753ECFAF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28-Feb-18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126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6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27" indent="-285664" algn="l" defTabSz="914126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3124279"/>
            <a:ext cx="12192000" cy="2630061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prstClr val="white"/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effectLst>
            <a:outerShdw blurRad="50800" dist="25400" dir="2700000" algn="tl" rotWithShape="0">
              <a:prstClr val="black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0127" y="3465244"/>
            <a:ext cx="11730158" cy="9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98" b="1" spc="300" dirty="0">
                <a:solidFill>
                  <a:srgbClr val="BE8E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CHAPTER 8: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127" y="4388335"/>
            <a:ext cx="11730158" cy="584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Leave No Men Behind</a:t>
            </a:r>
          </a:p>
        </p:txBody>
      </p:sp>
    </p:spTree>
    <p:extLst>
      <p:ext uri="{BB962C8B-B14F-4D97-AF65-F5344CB8AC3E}">
        <p14:creationId xmlns:p14="http://schemas.microsoft.com/office/powerpoint/2010/main" val="2100862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Avoid falling into the trap of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selfishness.</a:t>
            </a:r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713292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61136"/>
            <a:ext cx="12192000" cy="3489835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0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Think About It.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31850" y="3196092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tons of people who used to be like you. </a:t>
            </a:r>
            <a:endParaRPr lang="en-US" sz="4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661763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23372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Remember to keep a balance </a:t>
            </a:r>
            <a:r>
              <a:rPr lang="en-US" sz="4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spreading the concept of a bulletproof mind.</a:t>
            </a:r>
            <a:endParaRPr lang="en-US" sz="45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19774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542" y="1833026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Reach out to people </a:t>
            </a:r>
            <a:b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5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want to improve, but don’t know how. </a:t>
            </a:r>
            <a:endParaRPr lang="en-US" sz="5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251659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561136"/>
            <a:ext cx="12192000" cy="3489835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69747" y="490537"/>
            <a:ext cx="6317796" cy="408146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Simple Guideline To Helping Someone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006527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39543" y="0"/>
            <a:ext cx="6052456" cy="685800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4" y="1872344"/>
            <a:ext cx="4571998" cy="2950028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Life is just too short to let people suffer. </a:t>
            </a:r>
            <a:endParaRPr lang="en-US" sz="5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32093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67449"/>
            <a:ext cx="12192000" cy="3290552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317" y="4219388"/>
            <a:ext cx="10389507" cy="1194310"/>
          </a:xfrm>
        </p:spPr>
        <p:txBody>
          <a:bodyPr>
            <a:noAutofit/>
          </a:bodyPr>
          <a:lstStyle/>
          <a:p>
            <a:r>
              <a:rPr lang="en-US" sz="4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Don’t be afraid to ask for help!</a:t>
            </a:r>
            <a:endParaRPr lang="en-US" sz="45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040" y="6065637"/>
            <a:ext cx="2346109" cy="410569"/>
          </a:xfrm>
          <a:prstGeom prst="rect">
            <a:avLst/>
          </a:prstGeom>
          <a:effectLst>
            <a:outerShdw blurRad="50800" dist="254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4016002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73</Words>
  <Application>Microsoft Office PowerPoint</Application>
  <PresentationFormat>Widescreen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Wingdings 3</vt:lpstr>
      <vt:lpstr>Office Theme</vt:lpstr>
      <vt:lpstr>1_Office Theme</vt:lpstr>
      <vt:lpstr>PowerPoint Presentation</vt:lpstr>
      <vt:lpstr>Avoid falling into the trap of selfishness.</vt:lpstr>
      <vt:lpstr>Think About It.</vt:lpstr>
      <vt:lpstr>Remember to keep a balance when spreading the concept of a bulletproof mind.</vt:lpstr>
      <vt:lpstr>Reach out to people  who want to improve, but don’t know how. </vt:lpstr>
      <vt:lpstr>A Simple Guideline To Helping Someone</vt:lpstr>
      <vt:lpstr>Life is just too short to let people suffer. </vt:lpstr>
      <vt:lpstr>Don’t be afraid to ask for help!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Leave No Man Behind</dc:title>
  <dc:creator>Jasmin</dc:creator>
  <cp:lastModifiedBy>Jasmin</cp:lastModifiedBy>
  <cp:revision>14</cp:revision>
  <dcterms:created xsi:type="dcterms:W3CDTF">2018-02-27T04:21:10Z</dcterms:created>
  <dcterms:modified xsi:type="dcterms:W3CDTF">2018-02-28T04:03:40Z</dcterms:modified>
</cp:coreProperties>
</file>